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</a:t>
            </a:r>
            <a:r>
              <a:rPr b="0" lang="en-US" sz="4400" spc="-1" strike="noStrike">
                <a:latin typeface="Arial"/>
              </a:rPr>
              <a:t>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29229B53-A40D-499E-91FF-46C1461749FB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2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2651760" y="2103120"/>
            <a:ext cx="5076360" cy="1142640"/>
          </a:xfrm>
          <a:prstGeom prst="rect">
            <a:avLst/>
          </a:prstGeom>
          <a:ln>
            <a:noFill/>
          </a:ln>
        </p:spPr>
      </p:pic>
      <p:sp>
        <p:nvSpPr>
          <p:cNvPr id="42" name="TextShape 1"/>
          <p:cNvSpPr txBox="1"/>
          <p:nvPr/>
        </p:nvSpPr>
        <p:spPr>
          <a:xfrm>
            <a:off x="2377440" y="1299600"/>
            <a:ext cx="58057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Comprobación de la equiparticion de la energía cinética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106920" y="824760"/>
            <a:ext cx="10079640" cy="4031640"/>
          </a:xfrm>
          <a:prstGeom prst="rect">
            <a:avLst/>
          </a:prstGeom>
          <a:ln>
            <a:noFill/>
          </a:ln>
        </p:spPr>
      </p:pic>
      <p:pic>
        <p:nvPicPr>
          <p:cNvPr id="59" name="" descr=""/>
          <p:cNvPicPr/>
          <p:nvPr/>
        </p:nvPicPr>
        <p:blipFill>
          <a:blip r:embed="rId2"/>
          <a:stretch/>
        </p:blipFill>
        <p:spPr>
          <a:xfrm>
            <a:off x="-112680" y="906120"/>
            <a:ext cx="10079640" cy="4031640"/>
          </a:xfrm>
          <a:prstGeom prst="rect">
            <a:avLst/>
          </a:prstGeom>
          <a:ln>
            <a:noFill/>
          </a:ln>
        </p:spPr>
      </p:pic>
      <p:sp>
        <p:nvSpPr>
          <p:cNvPr id="60" name="TextShape 1"/>
          <p:cNvSpPr txBox="1"/>
          <p:nvPr/>
        </p:nvSpPr>
        <p:spPr>
          <a:xfrm>
            <a:off x="4114800" y="457200"/>
            <a:ext cx="21697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Eta=100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3474720" y="1146960"/>
            <a:ext cx="3291840" cy="3291840"/>
          </a:xfrm>
          <a:prstGeom prst="rect">
            <a:avLst/>
          </a:prstGeom>
          <a:ln>
            <a:noFill/>
          </a:ln>
        </p:spPr>
      </p:pic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182880" y="1019880"/>
            <a:ext cx="3383280" cy="3460680"/>
          </a:xfrm>
          <a:prstGeom prst="rect">
            <a:avLst/>
          </a:prstGeom>
          <a:ln>
            <a:noFill/>
          </a:ln>
        </p:spPr>
      </p:pic>
      <p:pic>
        <p:nvPicPr>
          <p:cNvPr id="63" name="" descr=""/>
          <p:cNvPicPr/>
          <p:nvPr/>
        </p:nvPicPr>
        <p:blipFill>
          <a:blip r:embed="rId3"/>
          <a:stretch/>
        </p:blipFill>
        <p:spPr>
          <a:xfrm>
            <a:off x="6683400" y="1146960"/>
            <a:ext cx="3291840" cy="3291840"/>
          </a:xfrm>
          <a:prstGeom prst="rect">
            <a:avLst/>
          </a:prstGeom>
          <a:ln>
            <a:noFill/>
          </a:ln>
        </p:spPr>
      </p:pic>
      <p:sp>
        <p:nvSpPr>
          <p:cNvPr id="64" name="TextShape 1"/>
          <p:cNvSpPr txBox="1"/>
          <p:nvPr/>
        </p:nvSpPr>
        <p:spPr>
          <a:xfrm>
            <a:off x="640080" y="750960"/>
            <a:ext cx="2107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Eta=0.1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TextShape 2"/>
          <p:cNvSpPr txBox="1"/>
          <p:nvPr/>
        </p:nvSpPr>
        <p:spPr>
          <a:xfrm>
            <a:off x="4139640" y="731520"/>
            <a:ext cx="191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TextShape 3"/>
          <p:cNvSpPr txBox="1"/>
          <p:nvPr/>
        </p:nvSpPr>
        <p:spPr>
          <a:xfrm>
            <a:off x="7410240" y="731520"/>
            <a:ext cx="191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-295560" y="1005840"/>
            <a:ext cx="10079640" cy="4031640"/>
          </a:xfrm>
          <a:prstGeom prst="rect">
            <a:avLst/>
          </a:prstGeom>
          <a:ln>
            <a:noFill/>
          </a:ln>
        </p:spPr>
      </p:pic>
      <p:sp>
        <p:nvSpPr>
          <p:cNvPr id="68" name="TextShape 1"/>
          <p:cNvSpPr txBox="1"/>
          <p:nvPr/>
        </p:nvSpPr>
        <p:spPr>
          <a:xfrm>
            <a:off x="4115160" y="457200"/>
            <a:ext cx="191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" descr=""/>
          <p:cNvPicPr/>
          <p:nvPr/>
        </p:nvPicPr>
        <p:blipFill>
          <a:blip r:embed="rId1"/>
          <a:stretch/>
        </p:blipFill>
        <p:spPr>
          <a:xfrm>
            <a:off x="1920600" y="731520"/>
            <a:ext cx="5851800" cy="4388760"/>
          </a:xfrm>
          <a:prstGeom prst="rect">
            <a:avLst/>
          </a:prstGeom>
          <a:ln>
            <a:noFill/>
          </a:ln>
        </p:spPr>
      </p:pic>
      <p:sp>
        <p:nvSpPr>
          <p:cNvPr id="70" name="TextShape 1"/>
          <p:cNvSpPr txBox="1"/>
          <p:nvPr/>
        </p:nvSpPr>
        <p:spPr>
          <a:xfrm>
            <a:off x="4114800" y="457200"/>
            <a:ext cx="236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4206240" y="495000"/>
            <a:ext cx="21636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B=2 Eta=1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>
            <a:off x="-21240" y="814680"/>
            <a:ext cx="10079640" cy="403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" descr=""/>
          <p:cNvPicPr/>
          <p:nvPr/>
        </p:nvPicPr>
        <p:blipFill>
          <a:blip r:embed="rId1"/>
          <a:stretch/>
        </p:blipFill>
        <p:spPr>
          <a:xfrm>
            <a:off x="1737360" y="731880"/>
            <a:ext cx="5851800" cy="4388760"/>
          </a:xfrm>
          <a:prstGeom prst="rect">
            <a:avLst/>
          </a:prstGeom>
          <a:ln>
            <a:noFill/>
          </a:ln>
        </p:spPr>
      </p:pic>
      <p:sp>
        <p:nvSpPr>
          <p:cNvPr id="74" name="TextShape 1"/>
          <p:cNvSpPr txBox="1"/>
          <p:nvPr/>
        </p:nvSpPr>
        <p:spPr>
          <a:xfrm>
            <a:off x="4114800" y="457200"/>
            <a:ext cx="236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B=2 Eta=1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4115160" y="457200"/>
            <a:ext cx="191988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B=5 Eta=1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-457200" y="822960"/>
            <a:ext cx="10079640" cy="403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1737360" y="822960"/>
            <a:ext cx="5760360" cy="4320000"/>
          </a:xfrm>
          <a:prstGeom prst="rect">
            <a:avLst/>
          </a:prstGeom>
          <a:ln>
            <a:noFill/>
          </a:ln>
        </p:spPr>
      </p:pic>
      <p:sp>
        <p:nvSpPr>
          <p:cNvPr id="78" name="TextShape 1"/>
          <p:cNvSpPr txBox="1"/>
          <p:nvPr/>
        </p:nvSpPr>
        <p:spPr>
          <a:xfrm>
            <a:off x="4114800" y="457200"/>
            <a:ext cx="236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B=5 Eta=1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6583680" y="1188720"/>
            <a:ext cx="3384000" cy="338400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3383280" y="1149840"/>
            <a:ext cx="3330720" cy="3330720"/>
          </a:xfrm>
          <a:prstGeom prst="rect">
            <a:avLst/>
          </a:prstGeom>
          <a:ln>
            <a:noFill/>
          </a:ln>
        </p:spPr>
      </p:pic>
      <p:pic>
        <p:nvPicPr>
          <p:cNvPr id="81" name="" descr=""/>
          <p:cNvPicPr/>
          <p:nvPr/>
        </p:nvPicPr>
        <p:blipFill>
          <a:blip r:embed="rId3"/>
          <a:stretch/>
        </p:blipFill>
        <p:spPr>
          <a:xfrm>
            <a:off x="226800" y="1169280"/>
            <a:ext cx="3156480" cy="3267000"/>
          </a:xfrm>
          <a:prstGeom prst="rect">
            <a:avLst/>
          </a:prstGeom>
          <a:ln>
            <a:noFill/>
          </a:ln>
        </p:spPr>
      </p:pic>
      <p:sp>
        <p:nvSpPr>
          <p:cNvPr id="82" name="TextShape 1"/>
          <p:cNvSpPr txBox="1"/>
          <p:nvPr/>
        </p:nvSpPr>
        <p:spPr>
          <a:xfrm>
            <a:off x="831240" y="822960"/>
            <a:ext cx="191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4139640" y="822960"/>
            <a:ext cx="191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B=2 Eta=1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4" name="TextShape 3"/>
          <p:cNvSpPr txBox="1"/>
          <p:nvPr/>
        </p:nvSpPr>
        <p:spPr>
          <a:xfrm>
            <a:off x="7223760" y="842400"/>
            <a:ext cx="191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B=5 Eta=5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2254680" y="1188720"/>
            <a:ext cx="58834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Probabilidad de ocupación si la fuerza constante es nula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3033000" y="2280600"/>
            <a:ext cx="4190760" cy="1285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1706040" y="2103120"/>
            <a:ext cx="64321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¿Qué ocurre si a altura de barrera fija variamos el “damping”?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188720" y="1920240"/>
            <a:ext cx="78631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¿Cómo cambia la ocupación de los estados al añadir una fuerza constante?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682200" y="731520"/>
            <a:ext cx="4389120" cy="438912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5071320" y="731520"/>
            <a:ext cx="4389120" cy="4389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-21240" y="731520"/>
            <a:ext cx="10079640" cy="4031640"/>
          </a:xfrm>
          <a:prstGeom prst="rect">
            <a:avLst/>
          </a:prstGeom>
          <a:ln>
            <a:noFill/>
          </a:ln>
        </p:spPr>
      </p:pic>
      <p:sp>
        <p:nvSpPr>
          <p:cNvPr id="45" name="TextShape 1"/>
          <p:cNvSpPr txBox="1"/>
          <p:nvPr/>
        </p:nvSpPr>
        <p:spPr>
          <a:xfrm>
            <a:off x="4114800" y="457200"/>
            <a:ext cx="236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Eta=0.001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253080" y="731520"/>
            <a:ext cx="10079640" cy="4031640"/>
          </a:xfrm>
          <a:prstGeom prst="rect">
            <a:avLst/>
          </a:prstGeom>
          <a:ln>
            <a:noFill/>
          </a:ln>
        </p:spPr>
      </p:pic>
      <p:sp>
        <p:nvSpPr>
          <p:cNvPr id="47" name="TextShape 1"/>
          <p:cNvSpPr txBox="1"/>
          <p:nvPr/>
        </p:nvSpPr>
        <p:spPr>
          <a:xfrm>
            <a:off x="4114800" y="457200"/>
            <a:ext cx="2107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Eta=0.1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2286000" y="640440"/>
            <a:ext cx="5851800" cy="4388760"/>
          </a:xfrm>
          <a:prstGeom prst="rect">
            <a:avLst/>
          </a:prstGeom>
          <a:ln>
            <a:noFill/>
          </a:ln>
        </p:spPr>
      </p:pic>
      <p:sp>
        <p:nvSpPr>
          <p:cNvPr id="49" name="TextShape 1"/>
          <p:cNvSpPr txBox="1"/>
          <p:nvPr/>
        </p:nvSpPr>
        <p:spPr>
          <a:xfrm>
            <a:off x="4114800" y="457200"/>
            <a:ext cx="236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Eta=0.1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-274320" y="1005840"/>
            <a:ext cx="10079640" cy="4031640"/>
          </a:xfrm>
          <a:prstGeom prst="rect">
            <a:avLst/>
          </a:prstGeom>
          <a:ln>
            <a:noFill/>
          </a:ln>
        </p:spPr>
      </p:pic>
      <p:sp>
        <p:nvSpPr>
          <p:cNvPr id="51" name="TextShape 1"/>
          <p:cNvSpPr txBox="1"/>
          <p:nvPr/>
        </p:nvSpPr>
        <p:spPr>
          <a:xfrm>
            <a:off x="4114800" y="457200"/>
            <a:ext cx="19166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2194560" y="640080"/>
            <a:ext cx="5851800" cy="4388760"/>
          </a:xfrm>
          <a:prstGeom prst="rect">
            <a:avLst/>
          </a:prstGeom>
          <a:ln>
            <a:noFill/>
          </a:ln>
        </p:spPr>
      </p:pic>
      <p:sp>
        <p:nvSpPr>
          <p:cNvPr id="53" name="TextShape 1"/>
          <p:cNvSpPr txBox="1"/>
          <p:nvPr/>
        </p:nvSpPr>
        <p:spPr>
          <a:xfrm>
            <a:off x="4114800" y="457200"/>
            <a:ext cx="236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360" y="1271880"/>
            <a:ext cx="10079640" cy="4031640"/>
          </a:xfrm>
          <a:prstGeom prst="rect">
            <a:avLst/>
          </a:prstGeom>
          <a:ln>
            <a:noFill/>
          </a:ln>
        </p:spPr>
      </p:pic>
      <p:sp>
        <p:nvSpPr>
          <p:cNvPr id="55" name="TextShape 1"/>
          <p:cNvSpPr txBox="1"/>
          <p:nvPr/>
        </p:nvSpPr>
        <p:spPr>
          <a:xfrm>
            <a:off x="4114800" y="457200"/>
            <a:ext cx="236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2286360" y="548640"/>
            <a:ext cx="5851800" cy="4388760"/>
          </a:xfrm>
          <a:prstGeom prst="rect">
            <a:avLst/>
          </a:prstGeom>
          <a:ln>
            <a:noFill/>
          </a:ln>
        </p:spPr>
      </p:pic>
      <p:sp>
        <p:nvSpPr>
          <p:cNvPr id="57" name="TextShape 1"/>
          <p:cNvSpPr txBox="1"/>
          <p:nvPr/>
        </p:nvSpPr>
        <p:spPr>
          <a:xfrm>
            <a:off x="4114800" y="457200"/>
            <a:ext cx="2360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T=0.2 B=1 Eta=5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</TotalTime>
  <Application>LibreOffice/6.1.4.2$Linux_X86_64 LibreOffice_project/edc26d7faf41e406360d34efe1e39fe03035f7b0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2019-01-11T11:55:33Z</dcterms:created>
  <dc:creator/>
  <dc:description/>
  <dc:language>en-US</dc:language>
  <cp:lastModifiedBy/>
  <dcterms:modified xsi:type="dcterms:W3CDTF">2019-01-11T14:25:06Z</dcterms:modified>
  <cp:revision>9</cp:revision>
  <dc:subject/>
  <dc:title/>
</cp:coreProperties>
</file>